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" t="28067" r="-2032" b="3633"/>
          <a:stretch/>
        </p:blipFill>
        <p:spPr>
          <a:xfrm>
            <a:off x="3887416" y="1772816"/>
            <a:ext cx="525658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26.11.2021года</a:t>
            </a:r>
            <a:r>
              <a:rPr lang="ru-RU" dirty="0" smtClean="0"/>
              <a:t> в зале борьбы </a:t>
            </a:r>
            <a:r>
              <a:rPr lang="ru-RU" dirty="0" smtClean="0">
                <a:solidFill>
                  <a:srgbClr val="002060"/>
                </a:solidFill>
              </a:rPr>
              <a:t>прошли соревнования по спортивной борьбе посвящённые памяти тренера по греко-римской борьбе В. В. Колганова и тренера по вольной борьбе А. С. Новикова 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1435100"/>
            <a:ext cx="4968552" cy="4802212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Победителями и призерами стали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Гайтиев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Баудин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в.к.-38 кг-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Доломанжи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Лев-в.к.-26 кг-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место</a:t>
            </a:r>
          </a:p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Рамазанов Эльман-в.к.-44 кг-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место</a:t>
            </a:r>
            <a:endParaRPr lang="en-US" sz="1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Кафтин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Никита- в.к.-26кг-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Черных Захар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в.к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кг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Семизоров Константин-в.к.-38кг-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Шахбазян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Дмитрий-в.к.-41 кг-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Цыганков Олег-в.к.-52 кг-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Воробьёв Константин-в.к.-свыше62 кг-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Тренера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Становов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Ю.В.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Становов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А.Ю.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Кафтин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С.Н.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244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114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26.11.2021года в зале борьбы прошли соревнования по спортивной борьбе посвящённые памяти тренера по греко-римской борьбе В. В. Колганова и тренера по вольной борьбе А. С. Новикова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26.11.2021года в зале борьбы прошли соревнования по спортивной борьбе посвящённые памяти тренера по греко-римской борьбе В. В. Колганова и тренера по вольной борьбе А. С. Новикова  </dc:title>
  <dc:creator>DEZiNGER_1</dc:creator>
  <cp:lastModifiedBy>DEZiNGER_1</cp:lastModifiedBy>
  <cp:revision>3</cp:revision>
  <dcterms:created xsi:type="dcterms:W3CDTF">2021-11-29T07:48:58Z</dcterms:created>
  <dcterms:modified xsi:type="dcterms:W3CDTF">2021-11-29T08:12:14Z</dcterms:modified>
</cp:coreProperties>
</file>